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07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1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27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0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8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3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29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4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1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11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4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83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6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30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6F6B9-B622-4B62-9F9A-FA2A2AAA6E2F}" type="datetimeFigureOut">
              <a:rPr lang="en-IN" smtClean="0"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488B7C-CB7C-42E2-8F65-7E3287F1A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4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F5ED-DA22-479A-8D55-AB5E5D33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Computer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607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03E0E-AD34-4F1A-B1B7-98B0D0EC4F59}"/>
              </a:ext>
            </a:extLst>
          </p:cNvPr>
          <p:cNvSpPr txBox="1"/>
          <p:nvPr/>
        </p:nvSpPr>
        <p:spPr>
          <a:xfrm>
            <a:off x="1442906" y="1132515"/>
            <a:ext cx="9588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The Fourth Generation </a:t>
            </a:r>
          </a:p>
          <a:p>
            <a:r>
              <a:rPr lang="en-US" sz="2800" dirty="0"/>
              <a:t>• The microprocessor brought the fourth generation of computers, as thousands of integrated circuits were built onto a single silicon chip.</a:t>
            </a:r>
          </a:p>
          <a:p>
            <a:r>
              <a:rPr lang="en-US" sz="2800" dirty="0"/>
              <a:t> • As these small computers became more powerful, they could be linked together to form networks, which eventually led to the development of the Internet. </a:t>
            </a:r>
          </a:p>
          <a:p>
            <a:r>
              <a:rPr lang="en-US" sz="2800" dirty="0"/>
              <a:t>• Fourth generation computers also saw the development of GUIs, the mouse and handheld devices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3048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2FDE1-AD00-44BF-8377-9426B9894432}"/>
              </a:ext>
            </a:extLst>
          </p:cNvPr>
          <p:cNvSpPr txBox="1"/>
          <p:nvPr/>
        </p:nvSpPr>
        <p:spPr>
          <a:xfrm>
            <a:off x="1434516" y="1241571"/>
            <a:ext cx="958861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The Fifth Generation </a:t>
            </a:r>
          </a:p>
          <a:p>
            <a:r>
              <a:rPr lang="en-US" sz="2800" dirty="0"/>
              <a:t>• Based on Artificial Intelligence (AI).</a:t>
            </a:r>
          </a:p>
          <a:p>
            <a:r>
              <a:rPr lang="en-US" sz="2800" dirty="0"/>
              <a:t> • Still in development.</a:t>
            </a:r>
          </a:p>
          <a:p>
            <a:r>
              <a:rPr lang="en-US" sz="2800" dirty="0"/>
              <a:t> • The use of parallel processing and superconductors is helping to make artificial intelligence a reality. </a:t>
            </a:r>
          </a:p>
          <a:p>
            <a:r>
              <a:rPr lang="en-US" sz="2800" dirty="0"/>
              <a:t>• The goal is to develop devices that respond to natural language input and are capable of learning and self-organization. </a:t>
            </a:r>
          </a:p>
          <a:p>
            <a:r>
              <a:rPr lang="en-US" sz="2800" dirty="0"/>
              <a:t>• There are some applications, such as voice recognition, that are being used today.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3728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1033-9296-4DA0-AA93-3C8407677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927" y="2466363"/>
            <a:ext cx="6404140" cy="920301"/>
          </a:xfrm>
        </p:spPr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462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E7CF-14C1-48BE-B1DA-4D79E982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55" y="855677"/>
            <a:ext cx="10024142" cy="502019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D6AF5-3360-4D2C-969B-E420B8A948FF}"/>
              </a:ext>
            </a:extLst>
          </p:cNvPr>
          <p:cNvSpPr txBox="1"/>
          <p:nvPr/>
        </p:nvSpPr>
        <p:spPr>
          <a:xfrm>
            <a:off x="1602297" y="1518408"/>
            <a:ext cx="75542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Topics</a:t>
            </a:r>
          </a:p>
          <a:p>
            <a:r>
              <a:rPr lang="en-US" sz="4000" dirty="0"/>
              <a:t> 1. Definition of computer </a:t>
            </a:r>
          </a:p>
          <a:p>
            <a:r>
              <a:rPr lang="en-US" sz="4000" dirty="0"/>
              <a:t>2. Earliest computer </a:t>
            </a:r>
          </a:p>
          <a:p>
            <a:r>
              <a:rPr lang="en-US" sz="4000" dirty="0"/>
              <a:t>3. Computer History</a:t>
            </a:r>
          </a:p>
          <a:p>
            <a:r>
              <a:rPr lang="en-US" sz="4000" dirty="0"/>
              <a:t> 4. Computer Generations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4919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F35DD-A787-476B-9DA4-FCF24D1689E4}"/>
              </a:ext>
            </a:extLst>
          </p:cNvPr>
          <p:cNvSpPr txBox="1"/>
          <p:nvPr/>
        </p:nvSpPr>
        <p:spPr>
          <a:xfrm>
            <a:off x="1375794" y="956345"/>
            <a:ext cx="77807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Definition of Computer</a:t>
            </a:r>
          </a:p>
          <a:p>
            <a:r>
              <a:rPr lang="en-US" sz="3200" dirty="0"/>
              <a:t> • Computer is a programmable machine.</a:t>
            </a:r>
          </a:p>
          <a:p>
            <a:r>
              <a:rPr lang="en-US" sz="3200" dirty="0"/>
              <a:t> • Computer is a machine that manipulates data according to a list of instructions.</a:t>
            </a:r>
          </a:p>
          <a:p>
            <a:r>
              <a:rPr lang="en-US" sz="3200" dirty="0"/>
              <a:t> • Computer is any device which aids humans in performing various kinds of    computations or calculations.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6783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9A8E99-C5A4-4AC6-931D-91B3E8DC34AF}"/>
              </a:ext>
            </a:extLst>
          </p:cNvPr>
          <p:cNvSpPr txBox="1"/>
          <p:nvPr/>
        </p:nvSpPr>
        <p:spPr>
          <a:xfrm>
            <a:off x="2365695" y="1317072"/>
            <a:ext cx="63630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Three principles characteristic of computer:</a:t>
            </a:r>
          </a:p>
          <a:p>
            <a:r>
              <a:rPr lang="en-US" sz="3200" dirty="0"/>
              <a:t> • It responds to a specific set of instructions in a well defined manner.</a:t>
            </a:r>
          </a:p>
          <a:p>
            <a:r>
              <a:rPr lang="en-US" sz="3200" dirty="0"/>
              <a:t> • It can execute a pre-recorded list of instructions.</a:t>
            </a:r>
          </a:p>
          <a:p>
            <a:r>
              <a:rPr lang="en-US" sz="3200" dirty="0"/>
              <a:t> • It can quickly store and retrieve large amounts of data.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8993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9F39A4-EAC7-44C1-849F-FA2E51A66634}"/>
              </a:ext>
            </a:extLst>
          </p:cNvPr>
          <p:cNvSpPr txBox="1"/>
          <p:nvPr/>
        </p:nvSpPr>
        <p:spPr>
          <a:xfrm>
            <a:off x="1719743" y="1417739"/>
            <a:ext cx="892588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Earliest Computer </a:t>
            </a:r>
          </a:p>
          <a:p>
            <a:r>
              <a:rPr lang="en-US" sz="2400" dirty="0"/>
              <a:t>• Originally calculations were computed by humans, whose job title was computers.</a:t>
            </a:r>
          </a:p>
          <a:p>
            <a:r>
              <a:rPr lang="en-US" sz="2400" dirty="0"/>
              <a:t> • These human computers were typically engaged in the calculation of a mathematical expression.</a:t>
            </a:r>
          </a:p>
          <a:p>
            <a:r>
              <a:rPr lang="en-US" sz="2400" dirty="0"/>
              <a:t> • The calculations of this period were specialized and expensive, requiring years of training in mathematics.</a:t>
            </a:r>
          </a:p>
          <a:p>
            <a:r>
              <a:rPr lang="en-US" sz="2400" dirty="0"/>
              <a:t> • The first use of the word "computer" was recorded in 1613, referring to a person who carried out calculations, or computations, and the word continued to be used in that sense until the middle of the 20th century.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0894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772D84-9EDC-49E7-A72B-FD85E7BAB41A}"/>
              </a:ext>
            </a:extLst>
          </p:cNvPr>
          <p:cNvSpPr txBox="1"/>
          <p:nvPr/>
        </p:nvSpPr>
        <p:spPr>
          <a:xfrm>
            <a:off x="2377580" y="1736523"/>
            <a:ext cx="7436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Computer Generations</a:t>
            </a:r>
          </a:p>
          <a:p>
            <a:r>
              <a:rPr lang="en-US" sz="3200" dirty="0"/>
              <a:t> There are five generations of computer:</a:t>
            </a:r>
          </a:p>
          <a:p>
            <a:r>
              <a:rPr lang="en-US" sz="3200" dirty="0"/>
              <a:t> • First generation – 1946 - 1958 </a:t>
            </a:r>
          </a:p>
          <a:p>
            <a:r>
              <a:rPr lang="en-US" sz="3200" dirty="0"/>
              <a:t>• Second generation – 1959 - 1964 </a:t>
            </a:r>
          </a:p>
          <a:p>
            <a:r>
              <a:rPr lang="en-US" sz="3200" dirty="0"/>
              <a:t>• Third generation – 1965 - 1970 </a:t>
            </a:r>
          </a:p>
          <a:p>
            <a:r>
              <a:rPr lang="en-US" sz="3200" dirty="0"/>
              <a:t>• Fourth generation – 1971 - today </a:t>
            </a:r>
          </a:p>
          <a:p>
            <a:r>
              <a:rPr lang="en-US" sz="3200" dirty="0"/>
              <a:t>• Fifth generation – Today to future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6211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05AC3A-747E-43F7-906D-17EE0B9B4918}"/>
              </a:ext>
            </a:extLst>
          </p:cNvPr>
          <p:cNvSpPr txBox="1"/>
          <p:nvPr/>
        </p:nvSpPr>
        <p:spPr>
          <a:xfrm>
            <a:off x="1241571" y="1090569"/>
            <a:ext cx="100584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/>
              <a:t>The First Generation </a:t>
            </a:r>
          </a:p>
          <a:p>
            <a:pPr algn="just"/>
            <a:r>
              <a:rPr lang="en-US" sz="2400" dirty="0"/>
              <a:t>• The first computers used vacuum tubes for circuitry and magnetic drums for memory, and were often enormous, taking up entire rooms. </a:t>
            </a:r>
          </a:p>
          <a:p>
            <a:pPr algn="just"/>
            <a:r>
              <a:rPr lang="en-US" sz="2400" dirty="0"/>
              <a:t>• They were very expensive to operate and in addition to using a great deal of electricity, generated a lot of heat, which was often the cause of malfunctions.</a:t>
            </a:r>
          </a:p>
          <a:p>
            <a:pPr algn="just"/>
            <a:r>
              <a:rPr lang="en-US" sz="2400" dirty="0"/>
              <a:t>• First generation computers relied on machine language, the lowest-level programming language understood by computers, to perform operations, and they could only solve one problem at a time. </a:t>
            </a:r>
          </a:p>
          <a:p>
            <a:pPr algn="just"/>
            <a:r>
              <a:rPr lang="en-US" sz="2400" dirty="0"/>
              <a:t>• Input was based on punched cards and paper tape, and output was displayed on printouts.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3025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553F5C-CEED-4828-9C92-001A04F0DD03}"/>
              </a:ext>
            </a:extLst>
          </p:cNvPr>
          <p:cNvSpPr txBox="1"/>
          <p:nvPr/>
        </p:nvSpPr>
        <p:spPr>
          <a:xfrm>
            <a:off x="1082180" y="1006679"/>
            <a:ext cx="102345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The Second Generation</a:t>
            </a:r>
          </a:p>
          <a:p>
            <a:r>
              <a:rPr lang="en-US" sz="2400" dirty="0"/>
              <a:t> • Transistors replaced vacuum tubes and ushered in the second generation of computers.</a:t>
            </a:r>
          </a:p>
          <a:p>
            <a:r>
              <a:rPr lang="en-US" sz="2400" dirty="0"/>
              <a:t> • One transistor replaced the equivalent of 40 vacuum tubes.</a:t>
            </a:r>
          </a:p>
          <a:p>
            <a:r>
              <a:rPr lang="en-US" sz="2400" dirty="0"/>
              <a:t> • Allowing computers to become smaller, faster, cheaper, more energy-efficient and more reliable.</a:t>
            </a:r>
          </a:p>
          <a:p>
            <a:r>
              <a:rPr lang="en-US" sz="2400" dirty="0"/>
              <a:t> • Still generated a great deal of heat that can damage the computer.</a:t>
            </a:r>
          </a:p>
          <a:p>
            <a:r>
              <a:rPr lang="en-US" sz="2400" dirty="0"/>
              <a:t>• Second-generation computers moved from cryptic binary machine language to symbolic, or assembly, languages, which allowed programmers to specify instructions in words. • Second-generation computers still relied on punched cards for input and printouts for output. • These were also the first computers that stored their instructions in their memory, which moved from a magnetic drum to magnetic core technology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4235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DD72C-DF9E-43FE-A71D-EEE4A9C9CB10}"/>
              </a:ext>
            </a:extLst>
          </p:cNvPr>
          <p:cNvSpPr txBox="1"/>
          <p:nvPr/>
        </p:nvSpPr>
        <p:spPr>
          <a:xfrm>
            <a:off x="855677" y="931178"/>
            <a:ext cx="1043730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The Third Generation</a:t>
            </a:r>
          </a:p>
          <a:p>
            <a:r>
              <a:rPr lang="en-US" sz="2400" dirty="0"/>
              <a:t> • The development of the integrated circuit was the hallmark of the third generation of computers.</a:t>
            </a:r>
          </a:p>
          <a:p>
            <a:r>
              <a:rPr lang="en-US" sz="2400" dirty="0"/>
              <a:t> • Transistors were miniaturized and placed on silicon chips, called semiconductors, which drastically increased the speed and efficiency of computers.</a:t>
            </a:r>
          </a:p>
          <a:p>
            <a:r>
              <a:rPr lang="en-US" sz="2400" dirty="0"/>
              <a:t> • Much smaller and cheaper compare to the second generation computers.</a:t>
            </a:r>
          </a:p>
          <a:p>
            <a:r>
              <a:rPr lang="en-US" sz="2400" dirty="0"/>
              <a:t> • It could carry out instructions in billionths of a second.</a:t>
            </a:r>
          </a:p>
          <a:p>
            <a:r>
              <a:rPr lang="en-US" sz="2400" dirty="0"/>
              <a:t>Users interacted with third generation computers through keyboards and monitors and interfaced with an operating system, which allowed the device to run many different applications at one time with a central program that monitored the memory.</a:t>
            </a:r>
          </a:p>
          <a:p>
            <a:r>
              <a:rPr lang="en-US" sz="2400" dirty="0"/>
              <a:t> • Computers for the first time became accessible to a mass audience because they were smaller and cheaper than their predecessors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5839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773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History of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Computer</dc:title>
  <dc:creator>rashm</dc:creator>
  <cp:lastModifiedBy>rashm</cp:lastModifiedBy>
  <cp:revision>5</cp:revision>
  <dcterms:created xsi:type="dcterms:W3CDTF">2021-05-25T14:15:02Z</dcterms:created>
  <dcterms:modified xsi:type="dcterms:W3CDTF">2021-05-25T14:47:04Z</dcterms:modified>
</cp:coreProperties>
</file>