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26" r:id="rId1"/>
  </p:sldMasterIdLst>
  <p:sldIdLst>
    <p:sldId id="256" r:id="rId2"/>
    <p:sldId id="257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</p:sldIdLst>
  <p:sldSz cx="6070600" cy="4552950"/>
  <p:notesSz cx="6070600" cy="4552950"/>
  <p:defaultTextStyle>
    <a:defPPr>
      <a:defRPr lang="en-US"/>
    </a:defPPr>
    <a:lvl1pPr marL="0" algn="l" defTabSz="91423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6" algn="l" defTabSz="91423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1" algn="l" defTabSz="91423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47" algn="l" defTabSz="91423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63" algn="l" defTabSz="91423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78" algn="l" defTabSz="91423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94" algn="l" defTabSz="91423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09" algn="l" defTabSz="91423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25" algn="l" defTabSz="91423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6" d="100"/>
          <a:sy n="136" d="100"/>
        </p:scale>
        <p:origin x="-1325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6070600" cy="455295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0698" tIns="30349" rIns="60698" bIns="30349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43360" y="46310"/>
            <a:ext cx="5983878" cy="444287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98" tIns="30349" rIns="60698" bIns="303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860002" y="2124710"/>
            <a:ext cx="4249420" cy="1062355"/>
          </a:xfrm>
        </p:spPr>
        <p:txBody>
          <a:bodyPr/>
          <a:lstStyle>
            <a:lvl1pPr marL="0" indent="0" algn="ctr">
              <a:buNone/>
              <a:defRPr sz="1700">
                <a:solidFill>
                  <a:schemeClr val="tx2"/>
                </a:solidFill>
              </a:defRPr>
            </a:lvl1pPr>
            <a:lvl2pPr marL="303489" indent="0" algn="ctr">
              <a:buNone/>
            </a:lvl2pPr>
            <a:lvl3pPr marL="606979" indent="0" algn="ctr">
              <a:buNone/>
            </a:lvl3pPr>
            <a:lvl4pPr marL="910468" indent="0" algn="ctr">
              <a:buNone/>
            </a:lvl4pPr>
            <a:lvl5pPr marL="1213957" indent="0" algn="ctr">
              <a:buNone/>
            </a:lvl5pPr>
            <a:lvl6pPr marL="1517447" indent="0" algn="ctr">
              <a:buNone/>
            </a:lvl6pPr>
            <a:lvl7pPr marL="1820936" indent="0" algn="ctr">
              <a:buNone/>
            </a:lvl7pPr>
            <a:lvl8pPr marL="2124426" indent="0" algn="ctr">
              <a:buNone/>
            </a:lvl8pPr>
            <a:lvl9pPr marL="2427915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9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41780" y="962177"/>
            <a:ext cx="5989298" cy="101399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98" tIns="30349" rIns="60698" bIns="303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1780" y="927267"/>
            <a:ext cx="5989298" cy="80052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98" tIns="30349" rIns="60698" bIns="303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1780" y="1976164"/>
            <a:ext cx="5989298" cy="73381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98" tIns="30349" rIns="60698" bIns="303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3530" y="999771"/>
            <a:ext cx="5463540" cy="975933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01185" y="182332"/>
            <a:ext cx="1335532" cy="388476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7060" y="182331"/>
            <a:ext cx="3692948" cy="388476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7060" y="961178"/>
            <a:ext cx="5160010" cy="30353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6070600" cy="455295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0698" tIns="30349" rIns="60698" bIns="30349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43360" y="46310"/>
            <a:ext cx="5983878" cy="444287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98" tIns="30349" rIns="60698" bIns="303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536" y="632355"/>
            <a:ext cx="5160010" cy="904266"/>
          </a:xfrm>
        </p:spPr>
        <p:txBody>
          <a:bodyPr anchor="b" anchorCtr="0"/>
          <a:lstStyle>
            <a:lvl1pPr algn="l">
              <a:buNone/>
              <a:defRPr sz="27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536" y="1691548"/>
            <a:ext cx="5160010" cy="888457"/>
          </a:xfrm>
        </p:spPr>
        <p:txBody>
          <a:bodyPr anchor="t" anchorCtr="0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1177" y="4097655"/>
            <a:ext cx="2655888" cy="303530"/>
          </a:xfrm>
        </p:spPr>
        <p:txBody>
          <a:bodyPr/>
          <a:lstStyle/>
          <a:p>
            <a:endParaRPr lang="en-IN"/>
          </a:p>
        </p:txBody>
      </p:sp>
      <p:sp>
        <p:nvSpPr>
          <p:cNvPr id="7" name="Rectangle 6"/>
          <p:cNvSpPr/>
          <p:nvPr/>
        </p:nvSpPr>
        <p:spPr>
          <a:xfrm flipV="1">
            <a:off x="46082" y="1577951"/>
            <a:ext cx="5983972" cy="60706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98" tIns="30349" rIns="60698" bIns="303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45906" y="1554480"/>
            <a:ext cx="5984149" cy="30352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98" tIns="30349" rIns="60698" bIns="303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45348" y="1639062"/>
            <a:ext cx="5984707" cy="30353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98" tIns="30349" rIns="60698" bIns="303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7130" y="4121937"/>
            <a:ext cx="303530" cy="303530"/>
          </a:xfrm>
        </p:spPr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7060" y="961178"/>
            <a:ext cx="2488946" cy="30353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3275595" y="961178"/>
            <a:ext cx="2488946" cy="30353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060" y="181275"/>
            <a:ext cx="5160010" cy="758825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060" y="961179"/>
            <a:ext cx="2478828" cy="505883"/>
          </a:xfrm>
          <a:noFill/>
          <a:ln w="12700" cap="sq" cmpd="sng" algn="ctr">
            <a:noFill/>
            <a:prstDash val="solid"/>
          </a:ln>
        </p:spPr>
        <p:txBody>
          <a:bodyPr lIns="60698" anchor="b" anchorCtr="0">
            <a:no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1300" b="1"/>
            </a:lvl2pPr>
            <a:lvl3pPr>
              <a:buNone/>
              <a:defRPr sz="1200" b="1"/>
            </a:lvl3pPr>
            <a:lvl4pPr>
              <a:buNone/>
              <a:defRPr sz="1100" b="1"/>
            </a:lvl4pPr>
            <a:lvl5pPr>
              <a:buNone/>
              <a:defRPr sz="11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288242" y="961179"/>
            <a:ext cx="2478828" cy="505883"/>
          </a:xfrm>
          <a:noFill/>
          <a:ln w="12700" cap="sq" cmpd="sng" algn="ctr">
            <a:noFill/>
            <a:prstDash val="solid"/>
          </a:ln>
        </p:spPr>
        <p:txBody>
          <a:bodyPr lIns="60698" anchor="b" anchorCtr="0">
            <a:no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1300" b="1"/>
            </a:lvl2pPr>
            <a:lvl3pPr>
              <a:buNone/>
              <a:defRPr sz="1200" b="1"/>
            </a:lvl3pPr>
            <a:lvl4pPr>
              <a:buNone/>
              <a:defRPr sz="1100" b="1"/>
            </a:lvl4pPr>
            <a:lvl5pPr>
              <a:buNone/>
              <a:defRPr sz="11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607060" y="1492356"/>
            <a:ext cx="2478828" cy="2580005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3288242" y="1492356"/>
            <a:ext cx="2478828" cy="2580005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6070600" cy="455295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98" tIns="30349" rIns="60698" bIns="30349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42494" y="46310"/>
            <a:ext cx="5983878" cy="4443679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98" tIns="30349" rIns="60698" bIns="303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060" y="181275"/>
            <a:ext cx="5160010" cy="758825"/>
          </a:xfrm>
        </p:spPr>
        <p:txBody>
          <a:bodyPr anchor="b" anchorCtr="0"/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7060" y="1062355"/>
            <a:ext cx="1264708" cy="2984712"/>
          </a:xfrm>
        </p:spPr>
        <p:txBody>
          <a:bodyPr/>
          <a:lstStyle>
            <a:lvl1pPr marL="0" indent="0">
              <a:buNone/>
              <a:defRPr sz="1200"/>
            </a:lvl1pPr>
            <a:lvl2pPr>
              <a:buNone/>
              <a:defRPr sz="800"/>
            </a:lvl2pPr>
            <a:lvl3pPr>
              <a:buNone/>
              <a:defRPr sz="700"/>
            </a:lvl3pPr>
            <a:lvl4pPr>
              <a:buNone/>
              <a:defRPr sz="600"/>
            </a:lvl4pPr>
            <a:lvl5pPr>
              <a:buNone/>
              <a:defRPr sz="6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1972945" y="1062355"/>
            <a:ext cx="3794125" cy="2984712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060" y="3253421"/>
            <a:ext cx="4856480" cy="346741"/>
          </a:xfrm>
        </p:spPr>
        <p:txBody>
          <a:bodyPr anchor="ctr">
            <a:noAutofit/>
          </a:bodyPr>
          <a:lstStyle>
            <a:lvl1pPr algn="l">
              <a:buNone/>
              <a:defRPr sz="19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7060" y="3615423"/>
            <a:ext cx="4856480" cy="455295"/>
          </a:xfrm>
        </p:spPr>
        <p:txBody>
          <a:bodyPr/>
          <a:lstStyle>
            <a:lvl1pPr marL="0" indent="0">
              <a:buFontTx/>
              <a:buNone/>
              <a:defRPr sz="1100"/>
            </a:lvl1pPr>
            <a:lvl2pPr>
              <a:defRPr sz="800"/>
            </a:lvl2pPr>
            <a:lvl3pPr>
              <a:defRPr sz="700"/>
            </a:lvl3pPr>
            <a:lvl4pPr>
              <a:defRPr sz="600"/>
            </a:lvl4pPr>
            <a:lvl5pPr>
              <a:defRPr sz="6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7060" y="4097655"/>
            <a:ext cx="2580005" cy="303530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7130" y="4121937"/>
            <a:ext cx="303530" cy="303530"/>
          </a:xfrm>
        </p:spPr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Rectangle 10"/>
          <p:cNvSpPr/>
          <p:nvPr/>
        </p:nvSpPr>
        <p:spPr>
          <a:xfrm flipV="1">
            <a:off x="45348" y="3109360"/>
            <a:ext cx="5979541" cy="60706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98" tIns="30349" rIns="60698" bIns="303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45482" y="3087399"/>
            <a:ext cx="5979408" cy="30352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98" tIns="30349" rIns="60698" bIns="303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45483" y="3168891"/>
            <a:ext cx="5979406" cy="3240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98" tIns="30349" rIns="60698" bIns="303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349" y="44265"/>
            <a:ext cx="5976243" cy="304162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6070600" cy="455295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0698" tIns="30349" rIns="60698" bIns="30349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42494" y="46310"/>
            <a:ext cx="5983878" cy="4443679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0698" tIns="30349" rIns="60698" bIns="303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7060" y="182329"/>
            <a:ext cx="5160010" cy="758825"/>
          </a:xfrm>
          <a:prstGeom prst="rect">
            <a:avLst/>
          </a:prstGeom>
        </p:spPr>
        <p:txBody>
          <a:bodyPr lIns="60698" tIns="30349" rIns="60698" bIns="60698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7060" y="961178"/>
            <a:ext cx="5160010" cy="3035300"/>
          </a:xfrm>
          <a:prstGeom prst="rect">
            <a:avLst/>
          </a:prstGeom>
        </p:spPr>
        <p:txBody>
          <a:bodyPr lIns="60698" tIns="30349" rIns="60698" bIns="30349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097655" y="4110302"/>
            <a:ext cx="1644121" cy="316177"/>
          </a:xfrm>
          <a:prstGeom prst="rect">
            <a:avLst/>
          </a:prstGeom>
        </p:spPr>
        <p:txBody>
          <a:bodyPr lIns="60698" tIns="30349" rIns="60698" bIns="30349" anchor="ctr" anchorCtr="0"/>
          <a:lstStyle>
            <a:lvl1pPr algn="r" eaLnBrk="1" latinLnBrk="0" hangingPunct="1">
              <a:defRPr kumimoji="0" sz="9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7060" y="4097655"/>
            <a:ext cx="2630593" cy="303530"/>
          </a:xfrm>
          <a:prstGeom prst="rect">
            <a:avLst/>
          </a:prstGeom>
        </p:spPr>
        <p:txBody>
          <a:bodyPr lIns="60698" tIns="30349" rIns="60698" bIns="30349" anchor="ctr" anchorCtr="0"/>
          <a:lstStyle>
            <a:lvl1pPr eaLnBrk="1" latinLnBrk="0" hangingPunct="1">
              <a:defRPr kumimoji="0" sz="90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97130" y="4122949"/>
            <a:ext cx="303530" cy="30353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9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rtl="0" eaLnBrk="1" latinLnBrk="0" hangingPunct="1">
        <a:spcBef>
          <a:spcPct val="0"/>
        </a:spcBef>
        <a:buNone/>
        <a:defRPr kumimoji="0" sz="27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094" indent="-182094" algn="l" rtl="0" eaLnBrk="1" latinLnBrk="0" hangingPunct="1">
        <a:spcBef>
          <a:spcPts val="385"/>
        </a:spcBef>
        <a:buClr>
          <a:schemeClr val="accent1"/>
        </a:buClr>
        <a:buSzPct val="85000"/>
        <a:buFont typeface="Wingdings 2"/>
        <a:buChar char="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364187" indent="-151745" algn="l" rtl="0" eaLnBrk="1" latinLnBrk="0" hangingPunct="1">
        <a:spcBef>
          <a:spcPts val="246"/>
        </a:spcBef>
        <a:buClr>
          <a:schemeClr val="accent2"/>
        </a:buClr>
        <a:buSzPct val="85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46281" indent="-151745" algn="l" rtl="0" eaLnBrk="1" latinLnBrk="0" hangingPunct="1">
        <a:spcBef>
          <a:spcPts val="246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728374" indent="-151745" algn="l" rtl="0" eaLnBrk="1" latinLnBrk="0" hangingPunct="1">
        <a:spcBef>
          <a:spcPts val="246"/>
        </a:spcBef>
        <a:buClr>
          <a:schemeClr val="accent3"/>
        </a:buClr>
        <a:buSzPct val="80000"/>
        <a:buFont typeface="Wingdings 2"/>
        <a:buChar char=""/>
        <a:defRPr kumimoji="0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910468" indent="-151745" algn="l" rtl="0" eaLnBrk="1" latinLnBrk="0" hangingPunct="1">
        <a:spcBef>
          <a:spcPts val="246"/>
        </a:spcBef>
        <a:buClr>
          <a:schemeClr val="accent3"/>
        </a:buClr>
        <a:buFontTx/>
        <a:buChar char="o"/>
        <a:defRPr kumimoji="0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092562" indent="-151745" algn="l" rtl="0" eaLnBrk="1" latinLnBrk="0" hangingPunct="1">
        <a:spcBef>
          <a:spcPts val="246"/>
        </a:spcBef>
        <a:buClr>
          <a:schemeClr val="accent3"/>
        </a:buClr>
        <a:buChar char="•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274655" indent="-151745" algn="l" rtl="0" eaLnBrk="1" latinLnBrk="0" hangingPunct="1">
        <a:spcBef>
          <a:spcPts val="246"/>
        </a:spcBef>
        <a:buClr>
          <a:schemeClr val="accent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456749" indent="-151745" algn="l" rtl="0" eaLnBrk="1" latinLnBrk="0" hangingPunct="1">
        <a:spcBef>
          <a:spcPts val="246"/>
        </a:spcBef>
        <a:buClr>
          <a:schemeClr val="accent1">
            <a:tint val="60000"/>
          </a:schemeClr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638843" indent="-151745" algn="l" rtl="0" eaLnBrk="1" latinLnBrk="0" hangingPunct="1">
        <a:spcBef>
          <a:spcPts val="246"/>
        </a:spcBef>
        <a:buClr>
          <a:schemeClr val="accent2">
            <a:tint val="60000"/>
          </a:schemeClr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034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069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91046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21395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51744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82093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12442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427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1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5900" y="371476"/>
            <a:ext cx="990600" cy="9429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06500" y="1757869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PLANT CELL WALL</a:t>
            </a:r>
            <a:endParaRPr lang="en-IN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16300" y="3114675"/>
            <a:ext cx="2514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PRESENTED BY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KASHMITA OJAH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ASSISTANT PROFESSOR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DEPARTMENT OF BOTANY</a:t>
            </a:r>
            <a:endParaRPr lang="en-IN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26" y="0"/>
            <a:ext cx="6067425" cy="45529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076950" cy="45529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26" y="0"/>
            <a:ext cx="6067425" cy="45529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26" y="0"/>
            <a:ext cx="6067425" cy="455295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26" y="0"/>
            <a:ext cx="6067425" cy="45529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26" y="0"/>
            <a:ext cx="6067425" cy="45529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26" y="0"/>
            <a:ext cx="6067425" cy="45529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26" y="0"/>
            <a:ext cx="6067425" cy="45529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26" y="0"/>
            <a:ext cx="6067425" cy="45529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26" y="0"/>
            <a:ext cx="6067425" cy="45529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26" y="0"/>
            <a:ext cx="6067425" cy="45529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26" y="0"/>
            <a:ext cx="6067425" cy="45529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26" y="0"/>
            <a:ext cx="6067425" cy="455295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</TotalTime>
  <Words>12</Words>
  <Application>Microsoft Office PowerPoint</Application>
  <PresentationFormat>Custom</PresentationFormat>
  <Paragraphs>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Lenovo</cp:lastModifiedBy>
  <cp:revision>1</cp:revision>
  <dcterms:created xsi:type="dcterms:W3CDTF">2024-05-01T11:42:14Z</dcterms:created>
  <dcterms:modified xsi:type="dcterms:W3CDTF">2024-05-01T11:51:08Z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2024-05-01T00:00:00Z</vt:filetime>
  </property>
  <property fmtid="{D5CDD505-2E9C-101B-9397-08002B2CF9AE}" pid="3" name="LastSaved">
    <vt:filetime>2024-05-01T00:00:00Z</vt:filetime>
  </property>
</Properties>
</file>